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3" r:id="rId1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8" Type="http://schemas.openxmlformats.org/officeDocument/2006/relationships/slide" Target="slides/slide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3" name="Google Shape;4483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8.xml"/></Relationships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64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HÜMANİZM</a:t>
            </a:r>
            <a:endParaRPr b="0" i="0" sz="5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6" name="Google Shape;4486;p644"/>
          <p:cNvSpPr txBox="1"/>
          <p:nvPr>
            <p:ph idx="1" type="body"/>
          </p:nvPr>
        </p:nvSpPr>
        <p:spPr>
          <a:xfrm>
            <a:off x="457208" y="1451625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İnsana ve insan değerlerine ağırlık veren düşünsel yaklaşım olarak hümanizm; Rönesans döneminin temel kültürel akımıdır. Rönesans hümanizminin de köklerini klasik Yunan antik kültürü değerlerinden aldığını söyleyebiliriz.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6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64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64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